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  <p:sldMasterId id="2147483690" r:id="rId4"/>
  </p:sldMasterIdLst>
  <p:notesMasterIdLst>
    <p:notesMasterId r:id="rId10"/>
  </p:notesMasterIdLst>
  <p:sldIdLst>
    <p:sldId id="256" r:id="rId5"/>
    <p:sldId id="257" r:id="rId6"/>
    <p:sldId id="258" r:id="rId7"/>
    <p:sldId id="259" r:id="rId8"/>
    <p:sldId id="260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Black" panose="00000A00000000000000" pitchFamily="2" charset="0"/>
      <p:bold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  <p:embeddedFont>
      <p:font typeface="Montserrat Medium" panose="00000600000000000000" pitchFamily="2" charset="0"/>
      <p:regular r:id="rId19"/>
      <p:bold r:id="rId20"/>
      <p:italic r:id="rId21"/>
      <p:boldItalic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Raleway ExtraBold" pitchFamily="2" charset="0"/>
      <p:bold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2cb8f9a0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02cb8f9a0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2cb8f9a0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2cb8f9a0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c9d7b52e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c9d7b52e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c9d7b52e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c9d7b52e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c9d7b52e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c9d7b52e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21212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1509090" y="4869656"/>
            <a:ext cx="475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0" y="4869656"/>
            <a:ext cx="1508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100"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TWO_OBJECTS_WITH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TITLE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1">
  <p:cSld name="TWO_OBJECTS_WITH_TEXT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 1">
  <p:cSld name="TITLE_4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01">
  <p:cSld name="BLANK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">
  <p:cSld name="TITLE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">
  <p:cSld name="2_Title Slide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2023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 1">
  <p:cSld name="2_Title Slide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 1">
  <p:cSld name="TITLE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Fim">
  <p:cSld name="Title Slide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25700" rIns="5145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</a:t>
            </a: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sz="7900" b="0" i="0" u="none" strike="noStrike" cap="non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1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A3C7D"/>
              </a:solidFill>
            </a:endParaRPr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>
            <a:spLocks noGrp="1"/>
          </p:cNvSpPr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aleway ExtraBold"/>
              <a:buNone/>
              <a:defRPr sz="3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rmAutofit/>
          </a:bodyPr>
          <a:lstStyle>
            <a:lvl1pPr marL="457200" marR="0" lvl="0" indent="-387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Char char="•"/>
              <a:defRPr sz="2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sz="2800" b="1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 planos de ação a partir de análises com SQL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C7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 rotWithShape="1">
          <a:blip r:embed="rId5">
            <a:alphaModFix/>
          </a:blip>
          <a:srcRect l="-15110" t="-20850" r="15110" b="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-1510125" y="0"/>
            <a:ext cx="6057300" cy="5143500"/>
          </a:xfrm>
          <a:prstGeom prst="roundRect">
            <a:avLst>
              <a:gd name="adj" fmla="val 16667"/>
            </a:avLst>
          </a:prstGeom>
          <a:solidFill>
            <a:srgbClr val="0740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5"/>
          <p:cNvSpPr txBox="1"/>
          <p:nvPr/>
        </p:nvSpPr>
        <p:spPr>
          <a:xfrm>
            <a:off x="4849150" y="1752800"/>
            <a:ext cx="3767400" cy="21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solidFill>
                  <a:srgbClr val="07407A"/>
                </a:solidFill>
                <a:latin typeface="Montserrat"/>
                <a:ea typeface="Montserrat"/>
                <a:cs typeface="Montserrat"/>
                <a:sym typeface="Montserrat"/>
              </a:rPr>
              <a:t>Guilherme Santos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solidFill>
                  <a:srgbClr val="07407A"/>
                </a:solidFill>
                <a:latin typeface="Montserrat"/>
                <a:ea typeface="Montserrat"/>
                <a:cs typeface="Montserrat"/>
                <a:sym typeface="Montserrat"/>
              </a:rPr>
              <a:t>19/06/2024</a:t>
            </a:r>
            <a:endParaRPr sz="2600" b="1" dirty="0">
              <a:solidFill>
                <a:srgbClr val="0740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750" y="-1181775"/>
            <a:ext cx="3209775" cy="32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5"/>
          <p:cNvSpPr txBox="1"/>
          <p:nvPr/>
        </p:nvSpPr>
        <p:spPr>
          <a:xfrm>
            <a:off x="684225" y="1927350"/>
            <a:ext cx="37674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RESPOSTAS</a:t>
            </a:r>
            <a:endParaRPr sz="2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Dashboard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6"/>
          <p:cNvSpPr/>
          <p:nvPr/>
        </p:nvSpPr>
        <p:spPr>
          <a:xfrm>
            <a:off x="1419922" y="881588"/>
            <a:ext cx="6304155" cy="3614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 dirty="0">
                <a:latin typeface="Raleway"/>
                <a:ea typeface="Raleway"/>
                <a:cs typeface="Raleway"/>
                <a:sym typeface="Raleway"/>
              </a:rPr>
              <a:t>Insira o print do dashboard aqui</a:t>
            </a:r>
            <a:endParaRPr sz="1300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-1635000" y="62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A3C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7F6B45-447C-6CB4-4807-837737EA3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236" y="909475"/>
            <a:ext cx="5295527" cy="353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7"/>
          <p:cNvSpPr/>
          <p:nvPr/>
        </p:nvSpPr>
        <p:spPr>
          <a:xfrm>
            <a:off x="472200" y="1247522"/>
            <a:ext cx="3850800" cy="136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7"/>
          <p:cNvSpPr/>
          <p:nvPr/>
        </p:nvSpPr>
        <p:spPr>
          <a:xfrm>
            <a:off x="4623804" y="1247522"/>
            <a:ext cx="3850800" cy="136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47"/>
          <p:cNvSpPr/>
          <p:nvPr/>
        </p:nvSpPr>
        <p:spPr>
          <a:xfrm>
            <a:off x="2484519" y="3005390"/>
            <a:ext cx="3850800" cy="154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7"/>
          <p:cNvSpPr txBox="1"/>
          <p:nvPr/>
        </p:nvSpPr>
        <p:spPr>
          <a:xfrm>
            <a:off x="2013909" y="2704932"/>
            <a:ext cx="479202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3 - (Quantidade de Leads por Grau de Escolaridade)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7"/>
          <p:cNvSpPr txBox="1"/>
          <p:nvPr/>
        </p:nvSpPr>
        <p:spPr>
          <a:xfrm>
            <a:off x="614939" y="951100"/>
            <a:ext cx="355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1 - (Distribuição de Gênero)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47"/>
          <p:cNvSpPr txBox="1"/>
          <p:nvPr/>
        </p:nvSpPr>
        <p:spPr>
          <a:xfrm>
            <a:off x="4761137" y="951100"/>
            <a:ext cx="36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2 - (Média de Idade)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720135-A877-1A3F-485F-3A175674F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9" y="1412210"/>
            <a:ext cx="3557873" cy="10362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B324986-32B2-DF64-45FF-19DEECB00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061" y="1341018"/>
            <a:ext cx="3417451" cy="12154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75F4D3-50B7-5034-10F6-ED5FB4983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828" y="3041471"/>
            <a:ext cx="2808344" cy="14710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8"/>
          <p:cNvSpPr/>
          <p:nvPr/>
        </p:nvSpPr>
        <p:spPr>
          <a:xfrm>
            <a:off x="828400" y="1804050"/>
            <a:ext cx="3472800" cy="190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48"/>
          <p:cNvSpPr/>
          <p:nvPr/>
        </p:nvSpPr>
        <p:spPr>
          <a:xfrm>
            <a:off x="4572400" y="1804050"/>
            <a:ext cx="3472800" cy="1904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48"/>
          <p:cNvSpPr txBox="1"/>
          <p:nvPr/>
        </p:nvSpPr>
        <p:spPr>
          <a:xfrm>
            <a:off x="957125" y="1434750"/>
            <a:ext cx="32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4 - (Média de </a:t>
            </a:r>
            <a:r>
              <a:rPr lang="pt-BR" sz="1200" dirty="0" err="1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Watched</a:t>
            </a:r>
            <a:r>
              <a:rPr lang="pt-BR" sz="12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48"/>
          <p:cNvSpPr txBox="1"/>
          <p:nvPr/>
        </p:nvSpPr>
        <p:spPr>
          <a:xfrm>
            <a:off x="4684000" y="1342416"/>
            <a:ext cx="324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30303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5 - (Quantidade de Ligações Atendidas por Plataforma)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A3D610-5734-3AE2-A612-C3B843A03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25" y="1998162"/>
            <a:ext cx="3192954" cy="15046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1D5103-C27C-03FC-92F4-09440490A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093" y="1896384"/>
            <a:ext cx="3213413" cy="16809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41BC1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Apresentação na tela (16:9)</PresentationFormat>
  <Paragraphs>12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</vt:i4>
      </vt:variant>
    </vt:vector>
  </HeadingPairs>
  <TitlesOfParts>
    <vt:vector size="18" baseType="lpstr">
      <vt:lpstr>Raleway ExtraBold</vt:lpstr>
      <vt:lpstr>Arial</vt:lpstr>
      <vt:lpstr>Calibri</vt:lpstr>
      <vt:lpstr>Montserrat Black</vt:lpstr>
      <vt:lpstr>Montserrat ExtraBold</vt:lpstr>
      <vt:lpstr>Raleway</vt:lpstr>
      <vt:lpstr>Montserrat</vt:lpstr>
      <vt:lpstr>Roboto</vt:lpstr>
      <vt:lpstr>Montserrat Medium</vt:lpstr>
      <vt:lpstr>Simple Light</vt:lpstr>
      <vt:lpstr>Simple Light</vt:lpstr>
      <vt:lpstr>Tema Oficial Slides DNC 2022</vt:lpstr>
      <vt:lpstr>DNC 2024</vt:lpstr>
      <vt:lpstr>Apresentação do PowerPoint</vt:lpstr>
      <vt:lpstr>Apresentação do PowerPoint</vt:lpstr>
      <vt:lpstr>Dashboard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Guilherme Santos</dc:creator>
  <cp:lastModifiedBy>Guilherme Santos</cp:lastModifiedBy>
  <cp:revision>1</cp:revision>
  <dcterms:modified xsi:type="dcterms:W3CDTF">2024-06-19T18:56:22Z</dcterms:modified>
</cp:coreProperties>
</file>